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958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48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9649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1869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29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0935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921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809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438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718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819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007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940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156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918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815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12C0B-4575-4F31-8AB2-5C11F9EB0FC3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9A6D73-C551-4FCA-88A7-A83C8AAE6A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673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957590"/>
            <a:ext cx="8915399" cy="1944709"/>
          </a:xfrm>
        </p:spPr>
        <p:txBody>
          <a:bodyPr/>
          <a:lstStyle/>
          <a:p>
            <a:r>
              <a:rPr lang="sk-SK" dirty="0"/>
              <a:t>A </a:t>
            </a:r>
            <a:r>
              <a:rPr lang="sk-SK" dirty="0" err="1"/>
              <a:t>munka</a:t>
            </a:r>
            <a:r>
              <a:rPr lang="sk-SK" dirty="0"/>
              <a:t> </a:t>
            </a:r>
            <a:r>
              <a:rPr lang="sk-SK" dirty="0" err="1"/>
              <a:t>címe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err="1"/>
              <a:t>Hallgató</a:t>
            </a:r>
            <a:r>
              <a:rPr lang="sk-SK" dirty="0"/>
              <a:t> </a:t>
            </a:r>
            <a:r>
              <a:rPr lang="sk-SK" dirty="0" err="1"/>
              <a:t>neve</a:t>
            </a:r>
            <a:r>
              <a:rPr lang="sk-SK" dirty="0"/>
              <a:t>:</a:t>
            </a:r>
          </a:p>
          <a:p>
            <a:r>
              <a:rPr lang="sk-SK" dirty="0" err="1"/>
              <a:t>Akadémiai</a:t>
            </a:r>
            <a:r>
              <a:rPr lang="sk-SK" dirty="0"/>
              <a:t> </a:t>
            </a:r>
            <a:r>
              <a:rPr lang="sk-SK" dirty="0" err="1"/>
              <a:t>év</a:t>
            </a:r>
            <a:r>
              <a:rPr lang="sk-SK" dirty="0"/>
              <a:t>:</a:t>
            </a:r>
          </a:p>
          <a:p>
            <a:r>
              <a:rPr lang="sk-SK" dirty="0" err="1"/>
              <a:t>Témavezető</a:t>
            </a:r>
            <a:r>
              <a:rPr lang="sk-SK" dirty="0"/>
              <a:t>:</a:t>
            </a:r>
          </a:p>
          <a:p>
            <a:r>
              <a:rPr lang="sk-SK" dirty="0" err="1"/>
              <a:t>Opponens</a:t>
            </a:r>
            <a:r>
              <a:rPr lang="sk-SK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71309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                                           </a:t>
            </a:r>
            <a:r>
              <a:rPr lang="sk-SK" dirty="0" err="1"/>
              <a:t>Köszönöm</a:t>
            </a:r>
            <a:r>
              <a:rPr lang="sk-SK" dirty="0"/>
              <a:t> a </a:t>
            </a:r>
            <a:r>
              <a:rPr lang="sk-SK" dirty="0" err="1"/>
              <a:t>figyelmet</a:t>
            </a:r>
            <a:r>
              <a:rPr lang="sk-S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3857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Munka</a:t>
            </a:r>
            <a:r>
              <a:rPr lang="sk-SK" dirty="0"/>
              <a:t> </a:t>
            </a:r>
            <a:r>
              <a:rPr lang="sk-SK" dirty="0" err="1"/>
              <a:t>témája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célja</a:t>
            </a:r>
            <a:r>
              <a:rPr lang="sk-SK" dirty="0"/>
              <a:t>(i)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 </a:t>
            </a:r>
            <a:r>
              <a:rPr lang="sk-SK" dirty="0" err="1"/>
              <a:t>munka</a:t>
            </a:r>
            <a:r>
              <a:rPr lang="sk-SK" dirty="0"/>
              <a:t> </a:t>
            </a:r>
            <a:r>
              <a:rPr lang="sk-SK" dirty="0" err="1"/>
              <a:t>témája</a:t>
            </a:r>
            <a:r>
              <a:rPr lang="sk-SK" dirty="0"/>
              <a:t>: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Célja</a:t>
            </a:r>
            <a:r>
              <a:rPr lang="sk-SK" dirty="0"/>
              <a:t>(i):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3110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Elméleti</a:t>
            </a:r>
            <a:r>
              <a:rPr lang="sk-SK" dirty="0"/>
              <a:t> </a:t>
            </a:r>
            <a:r>
              <a:rPr lang="sk-SK" dirty="0" err="1"/>
              <a:t>rész</a:t>
            </a:r>
            <a:r>
              <a:rPr lang="sk-SK" dirty="0"/>
              <a:t>/ </a:t>
            </a:r>
            <a:r>
              <a:rPr lang="sk-SK" dirty="0" err="1"/>
              <a:t>elméleti</a:t>
            </a:r>
            <a:r>
              <a:rPr lang="sk-SK" dirty="0"/>
              <a:t> </a:t>
            </a:r>
            <a:r>
              <a:rPr lang="sk-SK" dirty="0" err="1"/>
              <a:t>kiindulópontok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 </a:t>
            </a:r>
            <a:r>
              <a:rPr lang="sk-SK" dirty="0" err="1"/>
              <a:t>munka</a:t>
            </a:r>
            <a:r>
              <a:rPr lang="sk-SK" dirty="0"/>
              <a:t> </a:t>
            </a:r>
            <a:r>
              <a:rPr lang="sk-SK" dirty="0" err="1"/>
              <a:t>elméleti</a:t>
            </a:r>
            <a:r>
              <a:rPr lang="sk-SK" dirty="0"/>
              <a:t> </a:t>
            </a:r>
            <a:r>
              <a:rPr lang="sk-SK" dirty="0" err="1"/>
              <a:t>fejezeteinek</a:t>
            </a:r>
            <a:r>
              <a:rPr lang="sk-SK" dirty="0"/>
              <a:t> </a:t>
            </a:r>
            <a:r>
              <a:rPr lang="sk-SK" dirty="0" err="1"/>
              <a:t>tartalma</a:t>
            </a:r>
            <a:r>
              <a:rPr lang="sk-SK" dirty="0"/>
              <a:t> </a:t>
            </a:r>
            <a:r>
              <a:rPr lang="sk-SK" dirty="0" err="1"/>
              <a:t>pontokban</a:t>
            </a:r>
            <a:r>
              <a:rPr lang="sk-SK" dirty="0"/>
              <a:t> </a:t>
            </a:r>
            <a:r>
              <a:rPr lang="sk-SK" dirty="0" err="1"/>
              <a:t>röviden</a:t>
            </a:r>
            <a:r>
              <a:rPr lang="sk-SK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8535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Kutatási</a:t>
            </a:r>
            <a:r>
              <a:rPr lang="sk-SK" dirty="0"/>
              <a:t> </a:t>
            </a:r>
            <a:r>
              <a:rPr lang="sk-SK" dirty="0" err="1"/>
              <a:t>rész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Kutatás</a:t>
            </a:r>
            <a:r>
              <a:rPr lang="sk-SK" dirty="0"/>
              <a:t> </a:t>
            </a:r>
            <a:r>
              <a:rPr lang="sk-SK" dirty="0" err="1"/>
              <a:t>témája</a:t>
            </a:r>
            <a:r>
              <a:rPr lang="sk-SK" dirty="0"/>
              <a:t>, </a:t>
            </a:r>
            <a:r>
              <a:rPr lang="sk-SK" dirty="0" err="1"/>
              <a:t>kutatási</a:t>
            </a:r>
            <a:r>
              <a:rPr lang="sk-SK" dirty="0"/>
              <a:t> </a:t>
            </a:r>
            <a:r>
              <a:rPr lang="sk-SK" dirty="0" err="1"/>
              <a:t>probléma</a:t>
            </a:r>
            <a:r>
              <a:rPr lang="sk-SK" dirty="0"/>
              <a:t>:</a:t>
            </a:r>
          </a:p>
          <a:p>
            <a:r>
              <a:rPr lang="sk-SK" dirty="0" err="1"/>
              <a:t>Kutatás</a:t>
            </a:r>
            <a:r>
              <a:rPr lang="sk-SK" dirty="0"/>
              <a:t> </a:t>
            </a:r>
            <a:r>
              <a:rPr lang="sk-SK" dirty="0" err="1"/>
              <a:t>célja</a:t>
            </a:r>
            <a:r>
              <a:rPr lang="sk-SK" dirty="0"/>
              <a:t>:</a:t>
            </a:r>
          </a:p>
          <a:p>
            <a:r>
              <a:rPr lang="sk-SK" dirty="0" err="1"/>
              <a:t>Kutatás</a:t>
            </a:r>
            <a:r>
              <a:rPr lang="sk-SK" dirty="0"/>
              <a:t> </a:t>
            </a:r>
            <a:r>
              <a:rPr lang="sk-SK" dirty="0" err="1"/>
              <a:t>kérdései</a:t>
            </a:r>
            <a:r>
              <a:rPr lang="sk-SK" dirty="0"/>
              <a:t> </a:t>
            </a:r>
            <a:r>
              <a:rPr lang="sk-SK" dirty="0" err="1"/>
              <a:t>vagy</a:t>
            </a:r>
            <a:r>
              <a:rPr lang="sk-SK" dirty="0"/>
              <a:t> </a:t>
            </a:r>
            <a:r>
              <a:rPr lang="sk-SK" dirty="0" err="1"/>
              <a:t>hipotézisei</a:t>
            </a:r>
            <a:r>
              <a:rPr lang="sk-SK" dirty="0"/>
              <a:t>:</a:t>
            </a:r>
          </a:p>
          <a:p>
            <a:pPr marL="0" indent="0">
              <a:buNone/>
            </a:pPr>
            <a:r>
              <a:rPr lang="sk-SK" dirty="0"/>
              <a:t>-</a:t>
            </a:r>
          </a:p>
          <a:p>
            <a:pPr marL="0" indent="0">
              <a:buNone/>
            </a:pPr>
            <a:r>
              <a:rPr lang="sk-SK" dirty="0"/>
              <a:t>-</a:t>
            </a:r>
          </a:p>
          <a:p>
            <a:pPr marL="0" indent="0">
              <a:buNone/>
            </a:pPr>
            <a:r>
              <a:rPr lang="sk-SK" dirty="0"/>
              <a:t>-</a:t>
            </a:r>
          </a:p>
          <a:p>
            <a:r>
              <a:rPr lang="sk-SK" dirty="0" err="1"/>
              <a:t>Kutatás</a:t>
            </a:r>
            <a:r>
              <a:rPr lang="sk-SK" dirty="0"/>
              <a:t> </a:t>
            </a:r>
            <a:r>
              <a:rPr lang="sk-SK" dirty="0" err="1"/>
              <a:t>módszerei</a:t>
            </a:r>
            <a:r>
              <a:rPr lang="sk-SK" dirty="0"/>
              <a:t>, </a:t>
            </a:r>
            <a:r>
              <a:rPr lang="sk-SK" dirty="0" err="1"/>
              <a:t>eszközei</a:t>
            </a:r>
            <a:r>
              <a:rPr lang="sk-SK" dirty="0"/>
              <a:t>:</a:t>
            </a:r>
          </a:p>
          <a:p>
            <a:r>
              <a:rPr lang="sk-SK" dirty="0" err="1"/>
              <a:t>Kutatási</a:t>
            </a:r>
            <a:r>
              <a:rPr lang="sk-SK" dirty="0"/>
              <a:t> </a:t>
            </a:r>
            <a:r>
              <a:rPr lang="sk-SK" dirty="0" err="1"/>
              <a:t>minta</a:t>
            </a:r>
            <a:r>
              <a:rPr lang="sk-SK" dirty="0"/>
              <a:t>:</a:t>
            </a:r>
          </a:p>
          <a:p>
            <a:r>
              <a:rPr lang="sk-SK" dirty="0" err="1"/>
              <a:t>Kutatás</a:t>
            </a:r>
            <a:r>
              <a:rPr lang="sk-SK" dirty="0"/>
              <a:t> </a:t>
            </a:r>
            <a:r>
              <a:rPr lang="sk-SK" dirty="0" err="1"/>
              <a:t>menetének</a:t>
            </a:r>
            <a:r>
              <a:rPr lang="sk-SK" dirty="0"/>
              <a:t> </a:t>
            </a:r>
            <a:r>
              <a:rPr lang="sk-SK" dirty="0" err="1"/>
              <a:t>rövid</a:t>
            </a:r>
            <a:r>
              <a:rPr lang="sk-SK" dirty="0"/>
              <a:t> </a:t>
            </a:r>
            <a:r>
              <a:rPr lang="sk-SK" dirty="0" err="1"/>
              <a:t>ismertetése</a:t>
            </a:r>
            <a:r>
              <a:rPr lang="sk-SK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832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>
            <a:normAutofit/>
          </a:bodyPr>
          <a:lstStyle/>
          <a:p>
            <a:r>
              <a:rPr lang="sk-SK" dirty="0" err="1"/>
              <a:t>Kutatás</a:t>
            </a:r>
            <a:r>
              <a:rPr lang="sk-SK" dirty="0"/>
              <a:t> </a:t>
            </a:r>
            <a:r>
              <a:rPr lang="sk-SK" dirty="0" err="1"/>
              <a:t>eredményeinek</a:t>
            </a:r>
            <a:r>
              <a:rPr lang="sk-SK" dirty="0"/>
              <a:t> </a:t>
            </a:r>
            <a:r>
              <a:rPr lang="sk-SK" dirty="0" err="1"/>
              <a:t>ismertetése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1545465"/>
            <a:ext cx="8915400" cy="4365757"/>
          </a:xfrm>
        </p:spPr>
        <p:txBody>
          <a:bodyPr/>
          <a:lstStyle/>
          <a:p>
            <a:r>
              <a:rPr lang="sk-SK" dirty="0"/>
              <a:t>röviden: </a:t>
            </a:r>
            <a:r>
              <a:rPr lang="hu-HU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</a:rPr>
              <a:t>foglalja </a:t>
            </a:r>
            <a:r>
              <a:rPr lang="hu-HU" b="0" i="0" dirty="0" smtClean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</a:rPr>
              <a:t>össze </a:t>
            </a:r>
            <a:r>
              <a:rPr lang="hu-HU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</a:rPr>
              <a:t>a vizsgálati kérdésekre / hipotézisekre kapott válaszokat, eredményeket! </a:t>
            </a:r>
          </a:p>
          <a:p>
            <a:r>
              <a:rPr lang="sk-SK" dirty="0" err="1"/>
              <a:t>néhány</a:t>
            </a:r>
            <a:r>
              <a:rPr lang="sk-SK" dirty="0"/>
              <a:t> </a:t>
            </a:r>
            <a:r>
              <a:rPr lang="sk-SK" dirty="0" err="1"/>
              <a:t>fontosabb</a:t>
            </a:r>
            <a:r>
              <a:rPr lang="sk-SK" dirty="0"/>
              <a:t> grafikon, </a:t>
            </a:r>
            <a:r>
              <a:rPr lang="sk-SK" dirty="0" err="1"/>
              <a:t>ábra</a:t>
            </a:r>
            <a:r>
              <a:rPr lang="sk-SK" dirty="0"/>
              <a:t>, </a:t>
            </a:r>
            <a:r>
              <a:rPr lang="sk-SK" dirty="0" err="1"/>
              <a:t>táblázat</a:t>
            </a:r>
            <a:r>
              <a:rPr lang="sk-SK" dirty="0"/>
              <a:t>  </a:t>
            </a:r>
            <a:r>
              <a:rPr lang="sk-SK" dirty="0" err="1"/>
              <a:t>betehető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222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0521"/>
          </a:xfrm>
        </p:spPr>
        <p:txBody>
          <a:bodyPr>
            <a:normAutofit/>
          </a:bodyPr>
          <a:lstStyle/>
          <a:p>
            <a:r>
              <a:rPr lang="sk-SK" dirty="0" err="1"/>
              <a:t>Kutatás</a:t>
            </a:r>
            <a:r>
              <a:rPr lang="sk-SK" dirty="0"/>
              <a:t> </a:t>
            </a:r>
            <a:r>
              <a:rPr lang="sk-SK" dirty="0" err="1"/>
              <a:t>eredményeinek</a:t>
            </a:r>
            <a:r>
              <a:rPr lang="sk-SK" dirty="0"/>
              <a:t> </a:t>
            </a:r>
            <a:r>
              <a:rPr lang="sk-SK" dirty="0" err="1"/>
              <a:t>ismertetése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1474631"/>
            <a:ext cx="8915400" cy="4436591"/>
          </a:xfrm>
        </p:spPr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Végére</a:t>
            </a:r>
            <a:r>
              <a:rPr lang="sk-SK" dirty="0"/>
              <a:t>: </a:t>
            </a:r>
            <a:r>
              <a:rPr lang="sk-SK" dirty="0" err="1"/>
              <a:t>Összegzés</a:t>
            </a:r>
            <a:r>
              <a:rPr lang="sk-SK" dirty="0"/>
              <a:t>, </a:t>
            </a:r>
            <a:r>
              <a:rPr lang="sk-SK" dirty="0" err="1"/>
              <a:t>konklúzió</a:t>
            </a:r>
            <a:r>
              <a:rPr lang="sk-SK" dirty="0"/>
              <a:t>  </a:t>
            </a: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ajánlások</a:t>
            </a:r>
            <a:r>
              <a:rPr lang="sk-SK" dirty="0"/>
              <a:t>: 2-3 </a:t>
            </a:r>
            <a:r>
              <a:rPr lang="sk-SK" dirty="0" err="1"/>
              <a:t>mondatban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279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                                   BÍRÁLATOKBAN  SZEREPLŐ KÉRDÉSEK</a:t>
            </a:r>
          </a:p>
        </p:txBody>
      </p:sp>
    </p:spTree>
    <p:extLst>
      <p:ext uri="{BB962C8B-B14F-4D97-AF65-F5344CB8AC3E}">
        <p14:creationId xmlns:p14="http://schemas.microsoft.com/office/powerpoint/2010/main" val="352610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Témavezető</a:t>
            </a:r>
            <a:r>
              <a:rPr lang="sk-SK" dirty="0"/>
              <a:t> </a:t>
            </a:r>
            <a:r>
              <a:rPr lang="sk-SK" dirty="0" err="1"/>
              <a:t>kérdései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azok</a:t>
            </a:r>
            <a:r>
              <a:rPr lang="sk-SK" dirty="0"/>
              <a:t>  </a:t>
            </a:r>
            <a:r>
              <a:rPr lang="sk-SK" dirty="0" err="1"/>
              <a:t>megválaszolása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928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Opponenes</a:t>
            </a:r>
            <a:r>
              <a:rPr lang="sk-SK" dirty="0"/>
              <a:t> </a:t>
            </a:r>
            <a:r>
              <a:rPr lang="sk-SK" dirty="0" err="1"/>
              <a:t>kérdései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azok</a:t>
            </a:r>
            <a:r>
              <a:rPr lang="sk-SK" dirty="0"/>
              <a:t>  </a:t>
            </a:r>
            <a:r>
              <a:rPr lang="sk-SK" dirty="0" err="1"/>
              <a:t>megválaszolása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4339181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128</Words>
  <Application>Microsoft Office PowerPoint</Application>
  <PresentationFormat>Širokouhlá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Century Gothic</vt:lpstr>
      <vt:lpstr>Wingdings 3</vt:lpstr>
      <vt:lpstr>Dym</vt:lpstr>
      <vt:lpstr>A munka címe</vt:lpstr>
      <vt:lpstr>Munka témája és célja(i)</vt:lpstr>
      <vt:lpstr>Elméleti rész/ elméleti kiindulópontok</vt:lpstr>
      <vt:lpstr>Kutatási rész</vt:lpstr>
      <vt:lpstr>Kutatás eredményeinek ismertetése</vt:lpstr>
      <vt:lpstr>Kutatás eredményeinek ismertetése</vt:lpstr>
      <vt:lpstr>Prezentácia programu PowerPoint</vt:lpstr>
      <vt:lpstr>Témavezető kérdései és azok  megválaszolása</vt:lpstr>
      <vt:lpstr>Opponenes kérdései és azok  megválaszolása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Munka címe</dc:title>
  <dc:creator>User</dc:creator>
  <cp:lastModifiedBy>user</cp:lastModifiedBy>
  <cp:revision>12</cp:revision>
  <dcterms:created xsi:type="dcterms:W3CDTF">2024-05-06T13:56:03Z</dcterms:created>
  <dcterms:modified xsi:type="dcterms:W3CDTF">2024-05-21T11:52:09Z</dcterms:modified>
</cp:coreProperties>
</file>